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>
        <p:scale>
          <a:sx n="97" d="100"/>
          <a:sy n="97" d="100"/>
        </p:scale>
        <p:origin x="-902" y="-3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03/02/2025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office/2006/documentManagement/types"/>
    <ds:schemaRef ds:uri="http://www.w3.org/XML/1998/namespace"/>
    <ds:schemaRef ds:uri="http://schemas.microsoft.com/sharepoint/v3"/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direction</cp:lastModifiedBy>
  <cp:revision>50</cp:revision>
  <dcterms:created xsi:type="dcterms:W3CDTF">2020-03-05T15:21:24Z</dcterms:created>
  <dcterms:modified xsi:type="dcterms:W3CDTF">2025-02-03T15:28:56Z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